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26"/>
  </p:notesMasterIdLst>
  <p:sldIdLst>
    <p:sldId id="267" r:id="rId2"/>
    <p:sldId id="268" r:id="rId3"/>
    <p:sldId id="256" r:id="rId4"/>
    <p:sldId id="318" r:id="rId5"/>
    <p:sldId id="294" r:id="rId6"/>
    <p:sldId id="279" r:id="rId7"/>
    <p:sldId id="316" r:id="rId8"/>
    <p:sldId id="290" r:id="rId9"/>
    <p:sldId id="280" r:id="rId10"/>
    <p:sldId id="314" r:id="rId11"/>
    <p:sldId id="298" r:id="rId12"/>
    <p:sldId id="281" r:id="rId13"/>
    <p:sldId id="300" r:id="rId14"/>
    <p:sldId id="302" r:id="rId15"/>
    <p:sldId id="282" r:id="rId16"/>
    <p:sldId id="320" r:id="rId17"/>
    <p:sldId id="310" r:id="rId18"/>
    <p:sldId id="283" r:id="rId19"/>
    <p:sldId id="322" r:id="rId20"/>
    <p:sldId id="312" r:id="rId21"/>
    <p:sldId id="284" r:id="rId22"/>
    <p:sldId id="324" r:id="rId23"/>
    <p:sldId id="304" r:id="rId24"/>
    <p:sldId id="325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55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3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00A71-6D93-42F3-AE50-D4FCE88CB28A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5C334-D666-4A7A-9DD7-D4334B41C19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353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C334-D666-4A7A-9DD7-D4334B41C19B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618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C334-D666-4A7A-9DD7-D4334B41C19B}" type="slidenum">
              <a:rPr lang="fr-CA" smtClean="0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618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C334-D666-4A7A-9DD7-D4334B41C19B}" type="slidenum">
              <a:rPr lang="fr-CA" smtClean="0"/>
              <a:pPr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6185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C334-D666-4A7A-9DD7-D4334B41C19B}" type="slidenum">
              <a:rPr lang="fr-CA" smtClean="0"/>
              <a:pPr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6185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C334-D666-4A7A-9DD7-D4334B41C19B}" type="slidenum">
              <a:rPr lang="fr-CA" smtClean="0"/>
              <a:pPr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6185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C334-D666-4A7A-9DD7-D4334B41C19B}" type="slidenum">
              <a:rPr lang="fr-CA" smtClean="0"/>
              <a:pPr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6185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5C334-D666-4A7A-9DD7-D4334B41C19B}" type="slidenum">
              <a:rPr lang="fr-CA" smtClean="0"/>
              <a:pPr/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618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876ACE-8EE6-4F4C-A24B-6F6B2675A1EF}" type="datetimeFigureOut">
              <a:rPr lang="fr-CA" smtClean="0"/>
              <a:pPr/>
              <a:t>9/25/11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C95E39-25D4-4E12-8283-5B2774763A67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slide" Target="slide13.xml"/><Relationship Id="rId5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slide" Target="slide16.xml"/><Relationship Id="rId5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slide" Target="slide19.xml"/><Relationship Id="rId5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slide" Target="slide22.xml"/><Relationship Id="rId5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slide" Target="slide5.xml"/><Relationship Id="rId5" Type="http://schemas.openxmlformats.org/officeDocument/2006/relationships/slide" Target="slide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4" Type="http://schemas.openxmlformats.org/officeDocument/2006/relationships/image" Target="../media/image1.jpeg"/><Relationship Id="rId5" Type="http://schemas.openxmlformats.org/officeDocument/2006/relationships/slide" Target="slide7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slide" Target="slide10.xml"/><Relationship Id="rId5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280920" cy="3816424"/>
          </a:xfrm>
        </p:spPr>
        <p:txBody>
          <a:bodyPr>
            <a:normAutofit/>
          </a:bodyPr>
          <a:lstStyle/>
          <a:p>
            <a:r>
              <a:rPr lang="fr-CA" dirty="0" err="1" smtClean="0">
                <a:solidFill>
                  <a:schemeClr val="tx1"/>
                </a:solidFill>
              </a:rPr>
              <a:t>Today’s</a:t>
            </a:r>
            <a:r>
              <a:rPr lang="fr-CA" dirty="0" smtClean="0">
                <a:solidFill>
                  <a:schemeClr val="tx1"/>
                </a:solidFill>
              </a:rPr>
              <a:t> class: </a:t>
            </a:r>
            <a:r>
              <a:rPr lang="fr-CA" dirty="0" err="1" smtClean="0">
                <a:solidFill>
                  <a:schemeClr val="tx1"/>
                </a:solidFill>
              </a:rPr>
              <a:t>Review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target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vocabulary</a:t>
            </a:r>
            <a:r>
              <a:rPr lang="fr-CA" dirty="0" smtClean="0">
                <a:solidFill>
                  <a:schemeClr val="tx1"/>
                </a:solidFill>
              </a:rPr>
              <a:t> (</a:t>
            </a:r>
            <a:r>
              <a:rPr lang="fr-CA" dirty="0" err="1" smtClean="0">
                <a:solidFill>
                  <a:schemeClr val="tx1"/>
                </a:solidFill>
              </a:rPr>
              <a:t>clothing</a:t>
            </a:r>
            <a:r>
              <a:rPr lang="fr-CA" smtClean="0">
                <a:solidFill>
                  <a:schemeClr val="tx1"/>
                </a:solidFill>
              </a:rPr>
              <a:t>) </a:t>
            </a:r>
            <a:r>
              <a:rPr lang="fr-CA" dirty="0" smtClean="0">
                <a:solidFill>
                  <a:schemeClr val="tx1"/>
                </a:solidFill>
              </a:rPr>
              <a:t>by </a:t>
            </a:r>
            <a:r>
              <a:rPr lang="fr-CA" dirty="0" err="1" smtClean="0">
                <a:solidFill>
                  <a:schemeClr val="tx1"/>
                </a:solidFill>
              </a:rPr>
              <a:t>doing</a:t>
            </a:r>
            <a:r>
              <a:rPr lang="fr-CA" dirty="0" smtClean="0">
                <a:solidFill>
                  <a:schemeClr val="tx1"/>
                </a:solidFill>
              </a:rPr>
              <a:t> a </a:t>
            </a:r>
            <a:r>
              <a:rPr lang="fr-CA" dirty="0" err="1" smtClean="0">
                <a:solidFill>
                  <a:schemeClr val="tx1"/>
                </a:solidFill>
              </a:rPr>
              <a:t>matching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  <a:r>
              <a:rPr lang="fr-CA" dirty="0" err="1" smtClean="0">
                <a:solidFill>
                  <a:schemeClr val="tx1"/>
                </a:solidFill>
              </a:rPr>
              <a:t>game</a:t>
            </a:r>
            <a:r>
              <a:rPr lang="fr-CA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CA" dirty="0" smtClean="0">
                <a:solidFill>
                  <a:schemeClr val="tx2"/>
                </a:solidFill>
              </a:rPr>
              <a:t>-</a:t>
            </a:r>
            <a:r>
              <a:rPr lang="fr-CA" dirty="0" err="1" smtClean="0">
                <a:solidFill>
                  <a:schemeClr val="tx2"/>
                </a:solidFill>
              </a:rPr>
              <a:t>Teacher</a:t>
            </a:r>
            <a:r>
              <a:rPr lang="fr-CA" dirty="0" smtClean="0">
                <a:solidFill>
                  <a:schemeClr val="tx2"/>
                </a:solidFill>
              </a:rPr>
              <a:t> </a:t>
            </a:r>
            <a:r>
              <a:rPr lang="fr-CA" dirty="0" err="1" smtClean="0">
                <a:solidFill>
                  <a:schemeClr val="tx2"/>
                </a:solidFill>
              </a:rPr>
              <a:t>will</a:t>
            </a:r>
            <a:r>
              <a:rPr lang="fr-CA" dirty="0" smtClean="0">
                <a:solidFill>
                  <a:schemeClr val="tx2"/>
                </a:solidFill>
              </a:rPr>
              <a:t> </a:t>
            </a:r>
            <a:r>
              <a:rPr lang="fr-CA" dirty="0" err="1" smtClean="0">
                <a:solidFill>
                  <a:schemeClr val="tx2"/>
                </a:solidFill>
              </a:rPr>
              <a:t>ask</a:t>
            </a:r>
            <a:r>
              <a:rPr lang="fr-CA" dirty="0" smtClean="0">
                <a:solidFill>
                  <a:schemeClr val="tx2"/>
                </a:solidFill>
              </a:rPr>
              <a:t> </a:t>
            </a:r>
            <a:r>
              <a:rPr lang="fr-CA" dirty="0" err="1" smtClean="0">
                <a:solidFill>
                  <a:schemeClr val="tx2"/>
                </a:solidFill>
              </a:rPr>
              <a:t>students</a:t>
            </a:r>
            <a:r>
              <a:rPr lang="fr-CA" dirty="0" smtClean="0">
                <a:solidFill>
                  <a:schemeClr val="tx2"/>
                </a:solidFill>
              </a:rPr>
              <a:t>: ’’ </a:t>
            </a:r>
            <a:r>
              <a:rPr lang="fr-CA" dirty="0" err="1" smtClean="0">
                <a:solidFill>
                  <a:schemeClr val="tx2"/>
                </a:solidFill>
              </a:rPr>
              <a:t>Where</a:t>
            </a:r>
            <a:r>
              <a:rPr lang="fr-CA" dirty="0" smtClean="0">
                <a:solidFill>
                  <a:schemeClr val="tx2"/>
                </a:solidFill>
              </a:rPr>
              <a:t> </a:t>
            </a:r>
            <a:r>
              <a:rPr lang="fr-CA" dirty="0" err="1" smtClean="0">
                <a:solidFill>
                  <a:schemeClr val="tx2"/>
                </a:solidFill>
              </a:rPr>
              <a:t>is</a:t>
            </a:r>
            <a:r>
              <a:rPr lang="fr-CA" dirty="0" smtClean="0">
                <a:solidFill>
                  <a:schemeClr val="tx2"/>
                </a:solidFill>
              </a:rPr>
              <a:t> …………’’</a:t>
            </a:r>
          </a:p>
          <a:p>
            <a:pPr marL="342900" indent="-342900">
              <a:buFontTx/>
              <a:buChar char="-"/>
            </a:pPr>
            <a:r>
              <a:rPr lang="fr-CA" dirty="0" err="1" smtClean="0">
                <a:solidFill>
                  <a:schemeClr val="tx2"/>
                </a:solidFill>
              </a:rPr>
              <a:t>Student</a:t>
            </a:r>
            <a:r>
              <a:rPr lang="fr-CA" dirty="0" smtClean="0">
                <a:solidFill>
                  <a:schemeClr val="tx2"/>
                </a:solidFill>
              </a:rPr>
              <a:t> must clic on the correct box on the </a:t>
            </a:r>
            <a:r>
              <a:rPr lang="fr-CA" dirty="0" err="1" smtClean="0">
                <a:solidFill>
                  <a:schemeClr val="tx2"/>
                </a:solidFill>
              </a:rPr>
              <a:t>picture</a:t>
            </a:r>
            <a:endParaRPr lang="fr-CA" dirty="0" smtClean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endParaRPr lang="fr-CA" dirty="0"/>
          </a:p>
          <a:p>
            <a:pPr marL="342900" indent="-342900">
              <a:buFontTx/>
              <a:buChar char="-"/>
            </a:pPr>
            <a:endParaRPr lang="fr-CA" dirty="0" smtClean="0">
              <a:solidFill>
                <a:schemeClr val="tx2"/>
              </a:solidFill>
            </a:endParaRPr>
          </a:p>
          <a:p>
            <a:pPr marL="342900" indent="-342900">
              <a:buFontTx/>
              <a:buChar char="-"/>
            </a:pPr>
            <a:r>
              <a:rPr lang="fr-CA" dirty="0" smtClean="0"/>
              <a:t>Audrey Gagné</a:t>
            </a:r>
          </a:p>
          <a:p>
            <a:pPr marL="342900" indent="-342900">
              <a:buFontTx/>
              <a:buChar char="-"/>
            </a:pPr>
            <a:r>
              <a:rPr lang="fr-CA" dirty="0" smtClean="0">
                <a:solidFill>
                  <a:schemeClr val="tx2"/>
                </a:solidFill>
              </a:rPr>
              <a:t>Camille </a:t>
            </a:r>
            <a:r>
              <a:rPr lang="fr-CA" dirty="0" err="1" smtClean="0">
                <a:solidFill>
                  <a:schemeClr val="tx2"/>
                </a:solidFill>
              </a:rPr>
              <a:t>Vanasse</a:t>
            </a:r>
            <a:endParaRPr lang="fr-CA" dirty="0">
              <a:solidFill>
                <a:schemeClr val="tx2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fr-CA" dirty="0" smtClean="0"/>
              <a:t>How do cowboys </a:t>
            </a:r>
            <a:r>
              <a:rPr lang="fr-CA" dirty="0" err="1" smtClean="0"/>
              <a:t>dress</a:t>
            </a:r>
            <a:r>
              <a:rPr lang="fr-CA" dirty="0" smtClean="0"/>
              <a:t>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951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0972" y="-1"/>
            <a:ext cx="6768752" cy="558923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07704" y="566124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chemeClr val="accent6">
                    <a:lumMod val="75000"/>
                  </a:schemeClr>
                </a:solidFill>
              </a:rPr>
              <a:t>SORRY! TRY AGAIN</a:t>
            </a:r>
            <a:endParaRPr lang="fr-CA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0" y="4653136"/>
            <a:ext cx="1331640" cy="2016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27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43000" y="0"/>
            <a:ext cx="6525344" cy="602128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43808" y="6055433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solidFill>
                  <a:srgbClr val="7030A0"/>
                </a:solidFill>
              </a:rPr>
              <a:t>VERY GOOD!!</a:t>
            </a:r>
            <a:endParaRPr lang="fr-CA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69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196456" y="5244"/>
            <a:ext cx="4715804" cy="6716089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 flipH="1">
            <a:off x="1691680" y="62068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187624" y="266854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1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6156176" y="566124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1547664" y="4005064"/>
            <a:ext cx="2995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940152" y="220486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763688" y="2204864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1547664" y="1340768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1835696" y="2996952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827584" y="1196752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8" name="Rectangle 27">
            <a:hlinkClick r:id="rId4" action="ppaction://hlinksldjump"/>
          </p:cNvPr>
          <p:cNvSpPr/>
          <p:nvPr/>
        </p:nvSpPr>
        <p:spPr>
          <a:xfrm>
            <a:off x="1187624" y="2060848"/>
            <a:ext cx="5583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7884368" y="2060848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>
            <a:hlinkClick r:id="rId5" action="ppaction://hlinksldjump"/>
          </p:cNvPr>
          <p:cNvSpPr/>
          <p:nvPr/>
        </p:nvSpPr>
        <p:spPr>
          <a:xfrm>
            <a:off x="1187624" y="285293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>
            <a:hlinkClick r:id="rId4" action="ppaction://hlinksldjump"/>
          </p:cNvPr>
          <p:cNvSpPr/>
          <p:nvPr/>
        </p:nvSpPr>
        <p:spPr>
          <a:xfrm>
            <a:off x="1043608" y="3861048"/>
            <a:ext cx="6120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>
            <a:hlinkClick r:id="rId4" action="ppaction://hlinksldjump"/>
          </p:cNvPr>
          <p:cNvSpPr/>
          <p:nvPr/>
        </p:nvSpPr>
        <p:spPr>
          <a:xfrm>
            <a:off x="8028384" y="537321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ZoneTexte 32"/>
          <p:cNvSpPr txBox="1"/>
          <p:nvPr/>
        </p:nvSpPr>
        <p:spPr>
          <a:xfrm>
            <a:off x="6912260" y="5244"/>
            <a:ext cx="2231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The </a:t>
            </a:r>
            <a:r>
              <a:rPr lang="fr-CA" sz="2800" dirty="0" err="1" smtClean="0"/>
              <a:t>belt</a:t>
            </a:r>
            <a:r>
              <a:rPr lang="fr-CA" sz="2800" dirty="0" smtClean="0"/>
              <a:t>?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87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0972" y="-1"/>
            <a:ext cx="6768752" cy="558923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07704" y="566124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chemeClr val="accent6">
                    <a:lumMod val="75000"/>
                  </a:schemeClr>
                </a:solidFill>
              </a:rPr>
              <a:t>SORRY! TRY AGAIN</a:t>
            </a:r>
            <a:endParaRPr lang="fr-CA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0" y="4653136"/>
            <a:ext cx="1331640" cy="2016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86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43000" y="0"/>
            <a:ext cx="6525344" cy="602128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43808" y="6055433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solidFill>
                  <a:srgbClr val="7030A0"/>
                </a:solidFill>
              </a:rPr>
              <a:t>VERY GOOD!!</a:t>
            </a:r>
            <a:endParaRPr lang="fr-CA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21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196456" y="5244"/>
            <a:ext cx="4715804" cy="6716089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 flipH="1">
            <a:off x="1691680" y="62068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187624" y="266854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1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6156176" y="566124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1547664" y="4005064"/>
            <a:ext cx="2995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940152" y="220486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763688" y="2204864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1547664" y="1340768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1835696" y="2996952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827584" y="1196752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8" name="Rectangle 27">
            <a:hlinkClick r:id="rId5" action="ppaction://hlinksldjump"/>
          </p:cNvPr>
          <p:cNvSpPr/>
          <p:nvPr/>
        </p:nvSpPr>
        <p:spPr>
          <a:xfrm>
            <a:off x="1187624" y="2060848"/>
            <a:ext cx="5583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7884368" y="2060848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>
            <a:hlinkClick r:id="rId4" action="ppaction://hlinksldjump"/>
          </p:cNvPr>
          <p:cNvSpPr/>
          <p:nvPr/>
        </p:nvSpPr>
        <p:spPr>
          <a:xfrm>
            <a:off x="1187624" y="285293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>
            <a:hlinkClick r:id="rId4" action="ppaction://hlinksldjump"/>
          </p:cNvPr>
          <p:cNvSpPr/>
          <p:nvPr/>
        </p:nvSpPr>
        <p:spPr>
          <a:xfrm>
            <a:off x="1043608" y="3861048"/>
            <a:ext cx="6120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>
            <a:hlinkClick r:id="rId4" action="ppaction://hlinksldjump"/>
          </p:cNvPr>
          <p:cNvSpPr/>
          <p:nvPr/>
        </p:nvSpPr>
        <p:spPr>
          <a:xfrm>
            <a:off x="8028384" y="537321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ZoneTexte 32"/>
          <p:cNvSpPr txBox="1"/>
          <p:nvPr/>
        </p:nvSpPr>
        <p:spPr>
          <a:xfrm>
            <a:off x="6912260" y="5244"/>
            <a:ext cx="2231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The </a:t>
            </a:r>
            <a:r>
              <a:rPr lang="fr-CA" sz="2800" dirty="0" err="1" smtClean="0"/>
              <a:t>shirt</a:t>
            </a:r>
            <a:r>
              <a:rPr lang="fr-CA" sz="2800" dirty="0" smtClean="0"/>
              <a:t>?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87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0972" y="-1"/>
            <a:ext cx="6768752" cy="558923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07704" y="566124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chemeClr val="accent6">
                    <a:lumMod val="75000"/>
                  </a:schemeClr>
                </a:solidFill>
              </a:rPr>
              <a:t>SORRY! TRY AGAIN</a:t>
            </a:r>
            <a:endParaRPr lang="fr-CA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0" y="4653136"/>
            <a:ext cx="1331640" cy="2016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08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43000" y="0"/>
            <a:ext cx="6525344" cy="602128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43808" y="6055433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solidFill>
                  <a:srgbClr val="7030A0"/>
                </a:solidFill>
              </a:rPr>
              <a:t>VERY GOOD!!</a:t>
            </a:r>
            <a:endParaRPr lang="fr-CA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37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196456" y="5244"/>
            <a:ext cx="4715804" cy="6716089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 flipH="1">
            <a:off x="1691680" y="62068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187624" y="266854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1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6156176" y="566124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1547664" y="4005064"/>
            <a:ext cx="2995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940152" y="220486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763688" y="2204864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1547664" y="1340768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1835696" y="2996952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827584" y="1196752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8" name="Rectangle 27">
            <a:hlinkClick r:id="rId4" action="ppaction://hlinksldjump"/>
          </p:cNvPr>
          <p:cNvSpPr/>
          <p:nvPr/>
        </p:nvSpPr>
        <p:spPr>
          <a:xfrm>
            <a:off x="1187624" y="2060848"/>
            <a:ext cx="5583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7901075" y="2060848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>
            <a:hlinkClick r:id="rId4" action="ppaction://hlinksldjump"/>
          </p:cNvPr>
          <p:cNvSpPr/>
          <p:nvPr/>
        </p:nvSpPr>
        <p:spPr>
          <a:xfrm>
            <a:off x="1187624" y="285293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>
            <a:hlinkClick r:id="rId5" action="ppaction://hlinksldjump"/>
          </p:cNvPr>
          <p:cNvSpPr/>
          <p:nvPr/>
        </p:nvSpPr>
        <p:spPr>
          <a:xfrm>
            <a:off x="1043608" y="3861048"/>
            <a:ext cx="6120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>
            <a:hlinkClick r:id="rId4" action="ppaction://hlinksldjump"/>
          </p:cNvPr>
          <p:cNvSpPr/>
          <p:nvPr/>
        </p:nvSpPr>
        <p:spPr>
          <a:xfrm>
            <a:off x="8028384" y="537321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ZoneTexte 32"/>
          <p:cNvSpPr txBox="1"/>
          <p:nvPr/>
        </p:nvSpPr>
        <p:spPr>
          <a:xfrm>
            <a:off x="6912260" y="5244"/>
            <a:ext cx="2231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The </a:t>
            </a:r>
            <a:r>
              <a:rPr lang="fr-CA" sz="2800" dirty="0" err="1" smtClean="0"/>
              <a:t>chaps</a:t>
            </a:r>
            <a:r>
              <a:rPr lang="fr-CA" sz="2800" dirty="0" smtClean="0"/>
              <a:t>?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87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0972" y="-1"/>
            <a:ext cx="6768752" cy="558923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07704" y="566124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chemeClr val="accent6">
                    <a:lumMod val="75000"/>
                  </a:schemeClr>
                </a:solidFill>
              </a:rPr>
              <a:t>SORRY! TRY AGAIN</a:t>
            </a:r>
            <a:endParaRPr lang="fr-CA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0" y="4653136"/>
            <a:ext cx="1331640" cy="2016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6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6021288"/>
            <a:ext cx="8229600" cy="1143000"/>
          </a:xfrm>
        </p:spPr>
        <p:txBody>
          <a:bodyPr/>
          <a:lstStyle/>
          <a:p>
            <a:r>
              <a:rPr lang="fr-CA" dirty="0" smtClean="0">
                <a:solidFill>
                  <a:schemeClr val="accent3">
                    <a:lumMod val="75000"/>
                  </a:schemeClr>
                </a:solidFill>
              </a:rPr>
              <a:t>WHERE </a:t>
            </a:r>
            <a:r>
              <a:rPr lang="fr-CA" dirty="0" err="1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fr-CA" dirty="0" smtClean="0">
                <a:solidFill>
                  <a:schemeClr val="accent3">
                    <a:lumMod val="75000"/>
                  </a:schemeClr>
                </a:solidFill>
              </a:rPr>
              <a:t>/are………..</a:t>
            </a:r>
            <a:endParaRPr lang="fr-CA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555776" y="20536"/>
            <a:ext cx="4032448" cy="6018579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87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43000" y="0"/>
            <a:ext cx="6525344" cy="602128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43808" y="6055433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solidFill>
                  <a:srgbClr val="7030A0"/>
                </a:solidFill>
              </a:rPr>
              <a:t>VERY GOOD!!</a:t>
            </a:r>
            <a:endParaRPr lang="fr-CA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37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196456" y="5244"/>
            <a:ext cx="4715804" cy="6716089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 flipH="1">
            <a:off x="1691680" y="62068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187624" y="266854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1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6156176" y="566124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1547664" y="4005064"/>
            <a:ext cx="2995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940152" y="220486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763688" y="2204864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1547664" y="1340768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1835696" y="2996952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827584" y="1196752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8" name="Rectangle 27">
            <a:hlinkClick r:id="rId4" action="ppaction://hlinksldjump"/>
          </p:cNvPr>
          <p:cNvSpPr/>
          <p:nvPr/>
        </p:nvSpPr>
        <p:spPr>
          <a:xfrm>
            <a:off x="1187624" y="2060848"/>
            <a:ext cx="5583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>
            <a:hlinkClick r:id="rId5" action="ppaction://hlinksldjump"/>
          </p:cNvPr>
          <p:cNvSpPr/>
          <p:nvPr/>
        </p:nvSpPr>
        <p:spPr>
          <a:xfrm>
            <a:off x="7884368" y="2060848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>
            <a:hlinkClick r:id="rId4" action="ppaction://hlinksldjump"/>
          </p:cNvPr>
          <p:cNvSpPr/>
          <p:nvPr/>
        </p:nvSpPr>
        <p:spPr>
          <a:xfrm>
            <a:off x="1187624" y="285293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>
            <a:hlinkClick r:id="rId4" action="ppaction://hlinksldjump"/>
          </p:cNvPr>
          <p:cNvSpPr/>
          <p:nvPr/>
        </p:nvSpPr>
        <p:spPr>
          <a:xfrm>
            <a:off x="1043608" y="3861048"/>
            <a:ext cx="6120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>
            <a:hlinkClick r:id="rId4" action="ppaction://hlinksldjump"/>
          </p:cNvPr>
          <p:cNvSpPr/>
          <p:nvPr/>
        </p:nvSpPr>
        <p:spPr>
          <a:xfrm>
            <a:off x="8028384" y="537321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ZoneTexte 32"/>
          <p:cNvSpPr txBox="1"/>
          <p:nvPr/>
        </p:nvSpPr>
        <p:spPr>
          <a:xfrm>
            <a:off x="6912260" y="5244"/>
            <a:ext cx="2231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The </a:t>
            </a:r>
            <a:r>
              <a:rPr lang="fr-CA" sz="2800" dirty="0" err="1" smtClean="0"/>
              <a:t>coat</a:t>
            </a:r>
            <a:r>
              <a:rPr lang="fr-CA" sz="2800" dirty="0" smtClean="0"/>
              <a:t>?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87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0972" y="-1"/>
            <a:ext cx="6768752" cy="558923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07704" y="566124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chemeClr val="accent6">
                    <a:lumMod val="75000"/>
                  </a:schemeClr>
                </a:solidFill>
              </a:rPr>
              <a:t>SORRY! TRY AGAIN</a:t>
            </a:r>
            <a:endParaRPr lang="fr-CA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0" y="4653136"/>
            <a:ext cx="1331640" cy="2016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21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43000" y="0"/>
            <a:ext cx="6525344" cy="602128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43808" y="6055433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solidFill>
                  <a:srgbClr val="7030A0"/>
                </a:solidFill>
              </a:rPr>
              <a:t>VERY GOOD!!</a:t>
            </a:r>
            <a:endParaRPr lang="fr-CA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24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850961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smtClean="0"/>
              <a:t>Congratulations!!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41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196456" y="5244"/>
            <a:ext cx="4715804" cy="6716089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 flipH="1">
            <a:off x="1691680" y="62068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187624" y="266854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1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6156176" y="566124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1547664" y="4005064"/>
            <a:ext cx="2995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940152" y="220486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763688" y="2204864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1547664" y="1340768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1835696" y="2996952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5" action="ppaction://hlinksldjump"/>
          </p:cNvPr>
          <p:cNvSpPr/>
          <p:nvPr/>
        </p:nvSpPr>
        <p:spPr>
          <a:xfrm>
            <a:off x="827584" y="1196752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8" name="Rectangle 27">
            <a:hlinkClick r:id="rId5" action="ppaction://hlinksldjump"/>
          </p:cNvPr>
          <p:cNvSpPr/>
          <p:nvPr/>
        </p:nvSpPr>
        <p:spPr>
          <a:xfrm>
            <a:off x="1187624" y="2060848"/>
            <a:ext cx="5583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>
            <a:hlinkClick r:id="rId5" action="ppaction://hlinksldjump"/>
          </p:cNvPr>
          <p:cNvSpPr/>
          <p:nvPr/>
        </p:nvSpPr>
        <p:spPr>
          <a:xfrm>
            <a:off x="7884368" y="2060848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>
            <a:hlinkClick r:id="rId5" action="ppaction://hlinksldjump"/>
          </p:cNvPr>
          <p:cNvSpPr/>
          <p:nvPr/>
        </p:nvSpPr>
        <p:spPr>
          <a:xfrm>
            <a:off x="1187624" y="285293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>
            <a:hlinkClick r:id="rId5" action="ppaction://hlinksldjump"/>
          </p:cNvPr>
          <p:cNvSpPr/>
          <p:nvPr/>
        </p:nvSpPr>
        <p:spPr>
          <a:xfrm>
            <a:off x="1043608" y="3861048"/>
            <a:ext cx="6120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>
            <a:hlinkClick r:id="rId5" action="ppaction://hlinksldjump"/>
          </p:cNvPr>
          <p:cNvSpPr/>
          <p:nvPr/>
        </p:nvSpPr>
        <p:spPr>
          <a:xfrm>
            <a:off x="8028384" y="537321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ZoneTexte 32"/>
          <p:cNvSpPr txBox="1"/>
          <p:nvPr/>
        </p:nvSpPr>
        <p:spPr>
          <a:xfrm>
            <a:off x="6912260" y="5244"/>
            <a:ext cx="2231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The </a:t>
            </a:r>
            <a:r>
              <a:rPr lang="fr-CA" sz="2800" dirty="0" err="1" smtClean="0"/>
              <a:t>Hat</a:t>
            </a:r>
            <a:r>
              <a:rPr lang="fr-CA" sz="2800" dirty="0" smtClean="0"/>
              <a:t>?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75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0972" y="-1"/>
            <a:ext cx="6768752" cy="558923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07704" y="566124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chemeClr val="accent6">
                    <a:lumMod val="75000"/>
                  </a:schemeClr>
                </a:solidFill>
              </a:rPr>
              <a:t>SORRY! TRY AGAIN</a:t>
            </a:r>
            <a:endParaRPr lang="fr-CA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0" y="4653136"/>
            <a:ext cx="1331640" cy="2016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08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43000" y="0"/>
            <a:ext cx="6525344" cy="602128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43808" y="6055433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solidFill>
                  <a:srgbClr val="7030A0"/>
                </a:solidFill>
              </a:rPr>
              <a:t>VERY GOOD!!</a:t>
            </a:r>
            <a:endParaRPr lang="fr-CA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195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196456" y="5244"/>
            <a:ext cx="4715804" cy="6716089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 flipH="1">
            <a:off x="1691680" y="62068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187624" y="266854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1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6156176" y="566124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1547664" y="4005064"/>
            <a:ext cx="2995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940152" y="220486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763688" y="2204864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1547664" y="1340768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1835696" y="2996952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5" action="ppaction://hlinksldjump"/>
          </p:cNvPr>
          <p:cNvSpPr/>
          <p:nvPr/>
        </p:nvSpPr>
        <p:spPr>
          <a:xfrm>
            <a:off x="827584" y="1196752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8" name="Rectangle 27">
            <a:hlinkClick r:id="rId5" action="ppaction://hlinksldjump"/>
          </p:cNvPr>
          <p:cNvSpPr/>
          <p:nvPr/>
        </p:nvSpPr>
        <p:spPr>
          <a:xfrm>
            <a:off x="1187624" y="2060848"/>
            <a:ext cx="5583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>
            <a:hlinkClick r:id="rId5" action="ppaction://hlinksldjump"/>
          </p:cNvPr>
          <p:cNvSpPr/>
          <p:nvPr/>
        </p:nvSpPr>
        <p:spPr>
          <a:xfrm>
            <a:off x="7884368" y="2060848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>
            <a:hlinkClick r:id="rId5" action="ppaction://hlinksldjump"/>
          </p:cNvPr>
          <p:cNvSpPr/>
          <p:nvPr/>
        </p:nvSpPr>
        <p:spPr>
          <a:xfrm>
            <a:off x="1187624" y="285293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>
            <a:hlinkClick r:id="rId5" action="ppaction://hlinksldjump"/>
          </p:cNvPr>
          <p:cNvSpPr/>
          <p:nvPr/>
        </p:nvSpPr>
        <p:spPr>
          <a:xfrm>
            <a:off x="1043608" y="3861048"/>
            <a:ext cx="6120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>
            <a:hlinkClick r:id="rId3" action="ppaction://hlinksldjump"/>
          </p:cNvPr>
          <p:cNvSpPr/>
          <p:nvPr/>
        </p:nvSpPr>
        <p:spPr>
          <a:xfrm>
            <a:off x="8028384" y="537321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ZoneTexte 32"/>
          <p:cNvSpPr txBox="1"/>
          <p:nvPr/>
        </p:nvSpPr>
        <p:spPr>
          <a:xfrm>
            <a:off x="6912260" y="5244"/>
            <a:ext cx="2231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The boots?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24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0972" y="-1"/>
            <a:ext cx="6768752" cy="558923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907704" y="566124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chemeClr val="accent6">
                    <a:lumMod val="75000"/>
                  </a:schemeClr>
                </a:solidFill>
              </a:rPr>
              <a:t>SORRY! TRY AGAIN</a:t>
            </a:r>
            <a:endParaRPr lang="fr-CA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0" y="4653136"/>
            <a:ext cx="1331640" cy="20162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08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143000" y="0"/>
            <a:ext cx="6525344" cy="602128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43808" y="6055433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solidFill>
                  <a:srgbClr val="7030A0"/>
                </a:solidFill>
              </a:rPr>
              <a:t>VERY GOOD!!</a:t>
            </a:r>
            <a:endParaRPr lang="fr-CA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99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196456" y="5244"/>
            <a:ext cx="4715804" cy="6716089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 flipH="1">
            <a:off x="1691680" y="62068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187624" y="266854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bg1"/>
              </a:solidFill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6156176" y="566124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1547664" y="4005064"/>
            <a:ext cx="29958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940152" y="220486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763688" y="2204864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1547664" y="1340768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1835696" y="2996952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1043608" y="2076755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8" name="Rectangle 27">
            <a:hlinkClick r:id="rId5" action="ppaction://hlinksldjump"/>
          </p:cNvPr>
          <p:cNvSpPr/>
          <p:nvPr/>
        </p:nvSpPr>
        <p:spPr>
          <a:xfrm>
            <a:off x="989348" y="1196752"/>
            <a:ext cx="5583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7884368" y="2060848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>
            <a:hlinkClick r:id="rId4" action="ppaction://hlinksldjump"/>
          </p:cNvPr>
          <p:cNvSpPr/>
          <p:nvPr/>
        </p:nvSpPr>
        <p:spPr>
          <a:xfrm>
            <a:off x="1187624" y="2852936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>
            <a:hlinkClick r:id="rId4" action="ppaction://hlinksldjump"/>
          </p:cNvPr>
          <p:cNvSpPr/>
          <p:nvPr/>
        </p:nvSpPr>
        <p:spPr>
          <a:xfrm>
            <a:off x="1043608" y="3861048"/>
            <a:ext cx="6120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>
            <a:hlinkClick r:id="rId4" action="ppaction://hlinksldjump"/>
          </p:cNvPr>
          <p:cNvSpPr/>
          <p:nvPr/>
        </p:nvSpPr>
        <p:spPr>
          <a:xfrm>
            <a:off x="8028384" y="5441060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ZoneTexte 32"/>
          <p:cNvSpPr txBox="1"/>
          <p:nvPr/>
        </p:nvSpPr>
        <p:spPr>
          <a:xfrm>
            <a:off x="6912260" y="5244"/>
            <a:ext cx="2231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The </a:t>
            </a:r>
            <a:r>
              <a:rPr lang="fr-CA" sz="2800" dirty="0" err="1" smtClean="0"/>
              <a:t>scarf</a:t>
            </a:r>
            <a:r>
              <a:rPr lang="fr-CA" sz="2800" dirty="0" smtClean="0"/>
              <a:t>?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877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192</TotalTime>
  <Words>147</Words>
  <Application>Microsoft Office PowerPoint</Application>
  <PresentationFormat>On-screen Show (4:3)</PresentationFormat>
  <Paragraphs>38</Paragraphs>
  <Slides>24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Sillage</vt:lpstr>
      <vt:lpstr>How do cowboys dress?</vt:lpstr>
      <vt:lpstr>WHERE is/are………..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UQTR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UQTR</dc:creator>
  <cp:lastModifiedBy>Camille Vanasse</cp:lastModifiedBy>
  <cp:revision>24</cp:revision>
  <dcterms:created xsi:type="dcterms:W3CDTF">2011-09-26T06:12:32Z</dcterms:created>
  <dcterms:modified xsi:type="dcterms:W3CDTF">2011-09-26T06:13:48Z</dcterms:modified>
</cp:coreProperties>
</file>